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AA54-87C9-474C-9D55-0046B59B4538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136059B-489C-4F21-84CB-FA068387C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063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AA54-87C9-474C-9D55-0046B59B4538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136059B-489C-4F21-84CB-FA068387C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04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AA54-87C9-474C-9D55-0046B59B4538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136059B-489C-4F21-84CB-FA068387C13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6518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AA54-87C9-474C-9D55-0046B59B4538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136059B-489C-4F21-84CB-FA068387C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031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AA54-87C9-474C-9D55-0046B59B4538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136059B-489C-4F21-84CB-FA068387C13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7448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AA54-87C9-474C-9D55-0046B59B4538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136059B-489C-4F21-84CB-FA068387C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5344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AA54-87C9-474C-9D55-0046B59B4538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6059B-489C-4F21-84CB-FA068387C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567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AA54-87C9-474C-9D55-0046B59B4538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6059B-489C-4F21-84CB-FA068387C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494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AA54-87C9-474C-9D55-0046B59B4538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6059B-489C-4F21-84CB-FA068387C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763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AA54-87C9-474C-9D55-0046B59B4538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136059B-489C-4F21-84CB-FA068387C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651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AA54-87C9-474C-9D55-0046B59B4538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136059B-489C-4F21-84CB-FA068387C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040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AA54-87C9-474C-9D55-0046B59B4538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136059B-489C-4F21-84CB-FA068387C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524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AA54-87C9-474C-9D55-0046B59B4538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6059B-489C-4F21-84CB-FA068387C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121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AA54-87C9-474C-9D55-0046B59B4538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6059B-489C-4F21-84CB-FA068387C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72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AA54-87C9-474C-9D55-0046B59B4538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6059B-489C-4F21-84CB-FA068387C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272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AA54-87C9-474C-9D55-0046B59B4538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136059B-489C-4F21-84CB-FA068387C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172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0AA54-87C9-474C-9D55-0046B59B4538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36059B-489C-4F21-84CB-FA068387C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392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7836" y="177229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ru-RU" sz="18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9-б класса стали призерами </a:t>
            </a:r>
            <a:br>
              <a:rPr lang="ru-RU" sz="18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VII Чемпионатного движения по профессиональному мастерству</a:t>
            </a:r>
            <a:br>
              <a:rPr lang="ru-RU" sz="18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«Профессионалы»/9-б </a:t>
            </a:r>
            <a:r>
              <a:rPr lang="ru-RU" sz="1800" b="0" i="0" dirty="0" err="1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sz="18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сыйныф</a:t>
            </a:r>
            <a:r>
              <a:rPr lang="ru-RU" sz="18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укучылары</a:t>
            </a:r>
            <a:r>
              <a:rPr lang="ru-RU" sz="18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һөнәри</a:t>
            </a:r>
            <a:r>
              <a:rPr lang="ru-RU" sz="18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осталык</a:t>
            </a:r>
            <a:r>
              <a:rPr lang="ru-RU" sz="18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sz="18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8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VII Чемпионат </a:t>
            </a:r>
            <a:r>
              <a:rPr lang="ru-RU" sz="1800" b="0" i="0" dirty="0" err="1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хәрәкәте</a:t>
            </a:r>
            <a:r>
              <a:rPr lang="ru-RU" sz="18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призерлары</a:t>
            </a:r>
            <a:r>
              <a:rPr lang="ru-RU" sz="18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булдылар</a:t>
            </a:r>
            <a:r>
              <a:rPr lang="ru-RU" sz="1800" b="0" i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19.04.2023</a:t>
            </a:r>
            <a:r>
              <a:rPr lang="ru-RU" sz="18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8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36963" y="1516308"/>
            <a:ext cx="3263503" cy="4351338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61422" y="1604717"/>
            <a:ext cx="5181600" cy="3886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454" y="4521860"/>
            <a:ext cx="2918247" cy="218696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7490" y="3082753"/>
            <a:ext cx="2717018" cy="36260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04" y="217633"/>
            <a:ext cx="2993395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81854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</TotalTime>
  <Words>5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Times New Roman</vt:lpstr>
      <vt:lpstr>Wingdings 3</vt:lpstr>
      <vt:lpstr>Легкий дым</vt:lpstr>
      <vt:lpstr>Обучающиеся 9-б класса стали призерами  VII Чемпионатного движения по профессиональному мастерству «Профессионалы»/9-б нчы сыйныф укучылары һөнәри осталык буенча  VII Чемпионат хәрәкәте призерлары булдылар 19.04.2023  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</cp:revision>
  <dcterms:created xsi:type="dcterms:W3CDTF">2023-04-20T05:22:04Z</dcterms:created>
  <dcterms:modified xsi:type="dcterms:W3CDTF">2023-04-20T05:34:50Z</dcterms:modified>
</cp:coreProperties>
</file>